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4D7FC0-256D-4979-BD68-87374A6F5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FED270-6F26-48C6-AD3C-F67C8EB63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99640F-F481-46CA-B8BB-C9ABD1B3E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7466675-B819-4E45-9EE3-B2BA9B7D1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C918BF-7081-4682-9E7F-AF5E54D90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91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C9833-79BE-4F2D-B72C-51B69F40D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8AD0322-53C9-4028-9198-1F0AA4421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F944A1-6220-470C-9FAE-23616349F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090CB9-C502-48AE-812A-51CFB60D2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D15C7-7C8C-49BE-89A1-9FD13C69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01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79E6607-F0CC-4AF6-A2CF-F0C422E675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DAA6E63-52F3-43D0-BE64-1A60B09479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613A82-BF07-4364-B8CD-65ACA8D94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C9323B-1E9C-49AC-894F-F06D3B5AA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291EE0-C8BB-46DA-B58B-7C489507D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612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C34BF9-F466-45EF-A958-BC613397C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C206CF-F20B-42A7-8792-C9AECC802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CADAFF-5336-4EFD-9EC0-D281E9366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0B1648-D385-4D61-BB94-F962E495C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1D13F7-6E84-4FA7-B5F5-8367D15D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539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1CFD43-422D-4E26-9EEC-7C3EDB77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B1C8A1-1907-4BD8-8DD7-41E16CBF3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5D9E63-E8C1-4DC2-B295-7549F6DEC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8F8882-1B5F-4F4A-8BAB-3A812D19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9EEFC3-BC4F-4380-9821-C73CC4FB0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914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58711-0DAC-436F-A399-A1B19121D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EFC564-C04C-4FB7-A3EC-3159E80880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3F0D268-47E5-42E0-9896-C51AB46F1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145D44-315E-4B70-B5EC-350C10F86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097362-BBF7-453B-BB20-53D2FF3E2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6C38B9B-9E22-4B77-A57F-FE6A419B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73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488E-A107-44B0-89E7-0830BF2E9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3D993B-1AEB-4B6E-A02F-F238394F3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34E651D-BD60-44A0-BC86-6809BC011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D228FE-0979-49FA-8AB6-52788FAC8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5114139-4F43-442B-8E61-4623312E20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A7151D-A934-43B8-ABB6-AF5B86542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817851A-41D3-4249-84D7-294C4350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DEA3EAF-B7C1-49D8-85AD-29501236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77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4D063C-C222-484D-8648-014F17132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56187FE-C77E-416D-9A9D-B930A545D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2D9FCA6-C80E-403D-B902-99C7708FB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6F1F29A-1C04-4C93-8CE0-9443E4629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143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48D90F5-ED36-4678-AE42-0A42FA583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3504A4-4583-4428-ACF3-029C126AA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582157-A826-4423-BA0E-3FE2212BB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258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0245FB-6DB7-4D97-A8F6-3BF604615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6ECAD1-5A1F-4317-8DBE-3C0DD3E4A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48F1C0-AC78-471E-A0A1-EA58C94924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291AA56-6763-4194-A90D-D15F805E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8CD1C7-6CA7-4143-A989-B479EDC7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7CC3CAB-DF2C-4CFA-A028-986850DC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142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214F53-8C8C-447B-820C-CD3B6C191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8C4F811-6B8C-47BC-87BF-0AE359CC23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C8A04D-C178-483F-BB20-6222E18CD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BE0D71-3488-4228-A589-D7EA70AF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DAE23E-00BE-4C57-AD37-B23C4949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DB0531-FB7A-458C-A381-ECABD14E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915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36480AF-3DB5-495D-BA7C-CB94ED5BF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B9ED0B-07D5-429A-8D33-CD96EC6C2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17077-E710-4979-BC27-26AA107261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3BF04-13EC-42A4-97B1-473F182D85BA}" type="datetimeFigureOut">
              <a:rPr lang="de-DE" smtClean="0"/>
              <a:t>06.02.2023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480D5C4-8721-4764-BB1C-C6A9CEBFD4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FF246A-06FB-4831-9905-C699D4AAB2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18ECD-9280-41AC-A112-9F030FE121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0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95B78C43-01B4-4149-9ADC-E5186A52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702" y="285957"/>
            <a:ext cx="11230493" cy="735788"/>
          </a:xfrm>
        </p:spPr>
        <p:txBody>
          <a:bodyPr>
            <a:normAutofit/>
          </a:bodyPr>
          <a:lstStyle/>
          <a:p>
            <a:r>
              <a:rPr lang="de-DE" sz="4400" b="1" dirty="0" err="1"/>
              <a:t>Aufstellungplan</a:t>
            </a:r>
            <a:r>
              <a:rPr lang="de-DE" sz="4400" b="1" dirty="0"/>
              <a:t>  Hasenheim   Z123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901C261-77A6-4BC7-BC70-706BA9D257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624" y="1367115"/>
            <a:ext cx="4858359" cy="2219131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51852D08-36A1-42CD-AB08-A0E6400A64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950" y="3981796"/>
            <a:ext cx="4885245" cy="2487354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F770ED4-764E-4A40-B902-F119CFCBEE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6" y="1367115"/>
            <a:ext cx="3341717" cy="5102035"/>
          </a:xfrm>
          <a:prstGeom prst="rect">
            <a:avLst/>
          </a:prstGeom>
        </p:spPr>
      </p:pic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6A4B1960-3C29-48E9-85E0-3B7E9EC9C360}"/>
              </a:ext>
            </a:extLst>
          </p:cNvPr>
          <p:cNvCxnSpPr>
            <a:cxnSpLocks/>
          </p:cNvCxnSpPr>
          <p:nvPr/>
        </p:nvCxnSpPr>
        <p:spPr>
          <a:xfrm>
            <a:off x="2751310" y="4408770"/>
            <a:ext cx="654138" cy="821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8802262-066E-406E-BE2F-19657619157D}"/>
              </a:ext>
            </a:extLst>
          </p:cNvPr>
          <p:cNvCxnSpPr>
            <a:cxnSpLocks/>
          </p:cNvCxnSpPr>
          <p:nvPr/>
        </p:nvCxnSpPr>
        <p:spPr>
          <a:xfrm>
            <a:off x="3100648" y="4249446"/>
            <a:ext cx="439357" cy="404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E5371B56-0091-4F8A-82AE-F06E11005445}"/>
              </a:ext>
            </a:extLst>
          </p:cNvPr>
          <p:cNvCxnSpPr>
            <a:cxnSpLocks/>
          </p:cNvCxnSpPr>
          <p:nvPr/>
        </p:nvCxnSpPr>
        <p:spPr>
          <a:xfrm flipV="1">
            <a:off x="2621213" y="4153796"/>
            <a:ext cx="163551" cy="452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8C5A47C5-7622-4BE8-8FFC-15C3DCEF6477}"/>
              </a:ext>
            </a:extLst>
          </p:cNvPr>
          <p:cNvCxnSpPr>
            <a:cxnSpLocks/>
          </p:cNvCxnSpPr>
          <p:nvPr/>
        </p:nvCxnSpPr>
        <p:spPr>
          <a:xfrm>
            <a:off x="2028304" y="4745874"/>
            <a:ext cx="756460" cy="1641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B8CDD832-2793-434A-9932-91E96FA67EA9}"/>
              </a:ext>
            </a:extLst>
          </p:cNvPr>
          <p:cNvCxnSpPr>
            <a:cxnSpLocks/>
          </p:cNvCxnSpPr>
          <p:nvPr/>
        </p:nvCxnSpPr>
        <p:spPr>
          <a:xfrm>
            <a:off x="1953832" y="4105200"/>
            <a:ext cx="398062" cy="485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64A46633-5076-4A37-8CD8-4EFB42666FF3}"/>
              </a:ext>
            </a:extLst>
          </p:cNvPr>
          <p:cNvCxnSpPr>
            <a:cxnSpLocks/>
          </p:cNvCxnSpPr>
          <p:nvPr/>
        </p:nvCxnSpPr>
        <p:spPr>
          <a:xfrm>
            <a:off x="1569518" y="4176399"/>
            <a:ext cx="474196" cy="730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9882D081-8C07-434A-9E38-23ED16DEF976}"/>
              </a:ext>
            </a:extLst>
          </p:cNvPr>
          <p:cNvCxnSpPr>
            <a:cxnSpLocks/>
          </p:cNvCxnSpPr>
          <p:nvPr/>
        </p:nvCxnSpPr>
        <p:spPr>
          <a:xfrm>
            <a:off x="7509773" y="5490885"/>
            <a:ext cx="225118" cy="259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F5F8DBD-8158-4E0B-85FD-3950230CE553}"/>
              </a:ext>
            </a:extLst>
          </p:cNvPr>
          <p:cNvCxnSpPr>
            <a:cxnSpLocks/>
          </p:cNvCxnSpPr>
          <p:nvPr/>
        </p:nvCxnSpPr>
        <p:spPr>
          <a:xfrm flipV="1">
            <a:off x="9892145" y="5434041"/>
            <a:ext cx="210860" cy="82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>
            <a:extLst>
              <a:ext uri="{FF2B5EF4-FFF2-40B4-BE49-F238E27FC236}">
                <a16:creationId xmlns:a16="http://schemas.microsoft.com/office/drawing/2014/main" id="{16AB049A-4A09-42BB-BB25-5DE30A35565A}"/>
              </a:ext>
            </a:extLst>
          </p:cNvPr>
          <p:cNvCxnSpPr>
            <a:cxnSpLocks/>
          </p:cNvCxnSpPr>
          <p:nvPr/>
        </p:nvCxnSpPr>
        <p:spPr>
          <a:xfrm flipV="1">
            <a:off x="8162358" y="5385025"/>
            <a:ext cx="237552" cy="490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0C828627-C8D4-4F94-B707-C4C79E7C2629}"/>
              </a:ext>
            </a:extLst>
          </p:cNvPr>
          <p:cNvCxnSpPr>
            <a:cxnSpLocks/>
          </p:cNvCxnSpPr>
          <p:nvPr/>
        </p:nvCxnSpPr>
        <p:spPr>
          <a:xfrm flipV="1">
            <a:off x="8836634" y="5385025"/>
            <a:ext cx="323586" cy="788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45CE2D31-94D0-4CD0-903F-EDB163AC7EE1}"/>
              </a:ext>
            </a:extLst>
          </p:cNvPr>
          <p:cNvCxnSpPr>
            <a:cxnSpLocks/>
          </p:cNvCxnSpPr>
          <p:nvPr/>
        </p:nvCxnSpPr>
        <p:spPr>
          <a:xfrm flipV="1">
            <a:off x="7851068" y="5682491"/>
            <a:ext cx="617776" cy="1923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r Verbinder 51">
            <a:extLst>
              <a:ext uri="{FF2B5EF4-FFF2-40B4-BE49-F238E27FC236}">
                <a16:creationId xmlns:a16="http://schemas.microsoft.com/office/drawing/2014/main" id="{A818ACB0-E30C-46DD-B96F-FBBA2A5A9D55}"/>
              </a:ext>
            </a:extLst>
          </p:cNvPr>
          <p:cNvCxnSpPr>
            <a:cxnSpLocks/>
          </p:cNvCxnSpPr>
          <p:nvPr/>
        </p:nvCxnSpPr>
        <p:spPr>
          <a:xfrm flipV="1">
            <a:off x="7260932" y="5615776"/>
            <a:ext cx="636159" cy="1334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FD55B12B-56B1-4B6E-ADBF-DBF4065ED2D8}"/>
              </a:ext>
            </a:extLst>
          </p:cNvPr>
          <p:cNvCxnSpPr>
            <a:cxnSpLocks/>
          </p:cNvCxnSpPr>
          <p:nvPr/>
        </p:nvCxnSpPr>
        <p:spPr>
          <a:xfrm flipV="1">
            <a:off x="7260932" y="5579665"/>
            <a:ext cx="186055" cy="3611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CF4B5005-BE6E-4118-98B7-280B9971E279}"/>
              </a:ext>
            </a:extLst>
          </p:cNvPr>
          <p:cNvCxnSpPr>
            <a:cxnSpLocks/>
          </p:cNvCxnSpPr>
          <p:nvPr/>
        </p:nvCxnSpPr>
        <p:spPr>
          <a:xfrm flipV="1">
            <a:off x="8779188" y="5798634"/>
            <a:ext cx="571616" cy="2495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50AD9870-B811-448B-B266-E3A2F556ACB9}"/>
              </a:ext>
            </a:extLst>
          </p:cNvPr>
          <p:cNvCxnSpPr>
            <a:cxnSpLocks/>
          </p:cNvCxnSpPr>
          <p:nvPr/>
        </p:nvCxnSpPr>
        <p:spPr>
          <a:xfrm>
            <a:off x="6868950" y="2726475"/>
            <a:ext cx="114168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943196B7-6174-4031-93E5-765478D4AB82}"/>
              </a:ext>
            </a:extLst>
          </p:cNvPr>
          <p:cNvCxnSpPr>
            <a:cxnSpLocks/>
          </p:cNvCxnSpPr>
          <p:nvPr/>
        </p:nvCxnSpPr>
        <p:spPr>
          <a:xfrm>
            <a:off x="7763276" y="2223994"/>
            <a:ext cx="85695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F6B8C34A-3CFB-4B9C-A3D1-879EFE2670E6}"/>
              </a:ext>
            </a:extLst>
          </p:cNvPr>
          <p:cNvCxnSpPr>
            <a:cxnSpLocks/>
          </p:cNvCxnSpPr>
          <p:nvPr/>
        </p:nvCxnSpPr>
        <p:spPr>
          <a:xfrm>
            <a:off x="8281134" y="1991171"/>
            <a:ext cx="60740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r Verbinder 62">
            <a:extLst>
              <a:ext uri="{FF2B5EF4-FFF2-40B4-BE49-F238E27FC236}">
                <a16:creationId xmlns:a16="http://schemas.microsoft.com/office/drawing/2014/main" id="{0CACDB80-EFC3-463C-93AA-A3AC30A4B759}"/>
              </a:ext>
            </a:extLst>
          </p:cNvPr>
          <p:cNvCxnSpPr>
            <a:cxnSpLocks/>
          </p:cNvCxnSpPr>
          <p:nvPr/>
        </p:nvCxnSpPr>
        <p:spPr>
          <a:xfrm flipV="1">
            <a:off x="9392166" y="1751755"/>
            <a:ext cx="21491" cy="349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3CBC8E67-22CA-423F-8022-626AA40A354A}"/>
              </a:ext>
            </a:extLst>
          </p:cNvPr>
          <p:cNvCxnSpPr>
            <a:cxnSpLocks/>
          </p:cNvCxnSpPr>
          <p:nvPr/>
        </p:nvCxnSpPr>
        <p:spPr>
          <a:xfrm>
            <a:off x="8536902" y="1860058"/>
            <a:ext cx="49761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r Verbinder 68">
            <a:extLst>
              <a:ext uri="{FF2B5EF4-FFF2-40B4-BE49-F238E27FC236}">
                <a16:creationId xmlns:a16="http://schemas.microsoft.com/office/drawing/2014/main" id="{B72D2F20-4678-4AEE-88B1-2C27306745BE}"/>
              </a:ext>
            </a:extLst>
          </p:cNvPr>
          <p:cNvCxnSpPr>
            <a:cxnSpLocks/>
          </p:cNvCxnSpPr>
          <p:nvPr/>
        </p:nvCxnSpPr>
        <p:spPr>
          <a:xfrm flipV="1">
            <a:off x="9967737" y="1881515"/>
            <a:ext cx="554959" cy="201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36E223F2-4736-4D05-9280-8041BF7B04E9}"/>
              </a:ext>
            </a:extLst>
          </p:cNvPr>
          <p:cNvCxnSpPr>
            <a:cxnSpLocks/>
          </p:cNvCxnSpPr>
          <p:nvPr/>
        </p:nvCxnSpPr>
        <p:spPr>
          <a:xfrm flipV="1">
            <a:off x="10188160" y="2155397"/>
            <a:ext cx="862799" cy="282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02114CB7-BB60-49FB-8123-A7CE3A5E45E9}"/>
              </a:ext>
            </a:extLst>
          </p:cNvPr>
          <p:cNvCxnSpPr>
            <a:cxnSpLocks/>
          </p:cNvCxnSpPr>
          <p:nvPr/>
        </p:nvCxnSpPr>
        <p:spPr>
          <a:xfrm>
            <a:off x="10978882" y="3149207"/>
            <a:ext cx="7541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r Verbinder 74">
            <a:extLst>
              <a:ext uri="{FF2B5EF4-FFF2-40B4-BE49-F238E27FC236}">
                <a16:creationId xmlns:a16="http://schemas.microsoft.com/office/drawing/2014/main" id="{2EBA4ED4-B6CA-445D-A179-2BB9415D59DD}"/>
              </a:ext>
            </a:extLst>
          </p:cNvPr>
          <p:cNvCxnSpPr>
            <a:cxnSpLocks/>
          </p:cNvCxnSpPr>
          <p:nvPr/>
        </p:nvCxnSpPr>
        <p:spPr>
          <a:xfrm flipV="1">
            <a:off x="9863898" y="1769243"/>
            <a:ext cx="441856" cy="174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r Verbinder 76">
            <a:extLst>
              <a:ext uri="{FF2B5EF4-FFF2-40B4-BE49-F238E27FC236}">
                <a16:creationId xmlns:a16="http://schemas.microsoft.com/office/drawing/2014/main" id="{A1CB9DBF-7D4B-4BE5-AF5B-BCEDA00F58BE}"/>
              </a:ext>
            </a:extLst>
          </p:cNvPr>
          <p:cNvCxnSpPr>
            <a:cxnSpLocks/>
          </p:cNvCxnSpPr>
          <p:nvPr/>
        </p:nvCxnSpPr>
        <p:spPr>
          <a:xfrm flipV="1">
            <a:off x="11716399" y="5490885"/>
            <a:ext cx="16584" cy="12476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r Verbinder 77">
            <a:extLst>
              <a:ext uri="{FF2B5EF4-FFF2-40B4-BE49-F238E27FC236}">
                <a16:creationId xmlns:a16="http://schemas.microsoft.com/office/drawing/2014/main" id="{72B2D301-4F8C-41E0-8535-B231CA6F5EE9}"/>
              </a:ext>
            </a:extLst>
          </p:cNvPr>
          <p:cNvCxnSpPr>
            <a:cxnSpLocks/>
          </p:cNvCxnSpPr>
          <p:nvPr/>
        </p:nvCxnSpPr>
        <p:spPr>
          <a:xfrm flipV="1">
            <a:off x="10376513" y="5951034"/>
            <a:ext cx="436960" cy="47462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C9A81992-44DE-4266-A810-15B94A92738B}"/>
              </a:ext>
            </a:extLst>
          </p:cNvPr>
          <p:cNvCxnSpPr>
            <a:cxnSpLocks/>
          </p:cNvCxnSpPr>
          <p:nvPr/>
        </p:nvCxnSpPr>
        <p:spPr>
          <a:xfrm>
            <a:off x="357446" y="4519309"/>
            <a:ext cx="272936" cy="80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r Verbinder 82">
            <a:extLst>
              <a:ext uri="{FF2B5EF4-FFF2-40B4-BE49-F238E27FC236}">
                <a16:creationId xmlns:a16="http://schemas.microsoft.com/office/drawing/2014/main" id="{7297528A-4C0C-478F-87F2-123E6F679257}"/>
              </a:ext>
            </a:extLst>
          </p:cNvPr>
          <p:cNvCxnSpPr>
            <a:cxnSpLocks/>
          </p:cNvCxnSpPr>
          <p:nvPr/>
        </p:nvCxnSpPr>
        <p:spPr>
          <a:xfrm>
            <a:off x="1011382" y="4314256"/>
            <a:ext cx="500707" cy="6537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feld 87">
            <a:extLst>
              <a:ext uri="{FF2B5EF4-FFF2-40B4-BE49-F238E27FC236}">
                <a16:creationId xmlns:a16="http://schemas.microsoft.com/office/drawing/2014/main" id="{7F679F1F-C108-45D6-9B29-C0725C4D272C}"/>
              </a:ext>
            </a:extLst>
          </p:cNvPr>
          <p:cNvSpPr txBox="1"/>
          <p:nvPr/>
        </p:nvSpPr>
        <p:spPr>
          <a:xfrm>
            <a:off x="4121727" y="1860058"/>
            <a:ext cx="223781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dirty="0"/>
              <a:t>Beim Verlassen des Raumes bitte diesen Aufstellungs-plan beachten</a:t>
            </a:r>
          </a:p>
        </p:txBody>
      </p:sp>
    </p:spTree>
    <p:extLst>
      <p:ext uri="{BB962C8B-B14F-4D97-AF65-F5344CB8AC3E}">
        <p14:creationId xmlns:p14="http://schemas.microsoft.com/office/powerpoint/2010/main" val="201560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HANS WAMSLER</dc:creator>
  <cp:lastModifiedBy>HANS WAMSLER</cp:lastModifiedBy>
  <cp:revision>7</cp:revision>
  <cp:lastPrinted>2018-04-06T08:05:52Z</cp:lastPrinted>
  <dcterms:created xsi:type="dcterms:W3CDTF">2018-04-06T07:24:43Z</dcterms:created>
  <dcterms:modified xsi:type="dcterms:W3CDTF">2023-02-06T21:02:45Z</dcterms:modified>
</cp:coreProperties>
</file>